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</p:sldIdLst>
  <p:sldSz cx="12192000" cy="6858000"/>
  <p:notesSz cx="6858000" cy="9144000"/>
  <p:embeddedFontLst>
    <p:embeddedFont>
      <p:font typeface="Abril Fatface" panose="020B0604020202020204" charset="0"/>
      <p:regular r:id="rId11"/>
    </p:embeddedFont>
    <p:embeddedFont>
      <p:font typeface="Barlow Condensed" panose="00000506000000000000" pitchFamily="2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  <p:embeddedFont>
      <p:font typeface="VT323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805c7ff5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805c7ff5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05c7ff5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05c7ff5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805c7ff5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805c7ff5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805c7ff5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805c7ff5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805c7ff5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805c7ff5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805c7ff50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805c7ff50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3789a291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3789a291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83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/>
          <p:nvPr/>
        </p:nvSpPr>
        <p:spPr>
          <a:xfrm>
            <a:off x="3480625" y="1034925"/>
            <a:ext cx="8127900" cy="3445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3723550" y="1431575"/>
            <a:ext cx="77523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subTitle" idx="1"/>
          </p:nvPr>
        </p:nvSpPr>
        <p:spPr>
          <a:xfrm>
            <a:off x="3735287" y="4648500"/>
            <a:ext cx="77652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Blank">
  <p:cSld name="CUSTOM_18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Menu">
  <p:cSld name="CUSTOM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393775" y="1045875"/>
            <a:ext cx="6200700" cy="46617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5490175" y="1830050"/>
            <a:ext cx="5957100" cy="368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5490100" y="1126775"/>
            <a:ext cx="5957100" cy="564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drich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ril Fatface"/>
              <a:buNone/>
              <a:defRPr sz="1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4020300" y="1179325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01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4020300" y="1681519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02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4020300" y="2183713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03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4020300" y="2685906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04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4020300" y="3188100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05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4020300" y="3690294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06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4020300" y="4192488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07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4020300" y="4694681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08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4020300" y="5196875"/>
            <a:ext cx="14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Channel 09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31" name="Google Shape;131;p4"/>
          <p:cNvGrpSpPr/>
          <p:nvPr/>
        </p:nvGrpSpPr>
        <p:grpSpPr>
          <a:xfrm>
            <a:off x="3691381" y="4212490"/>
            <a:ext cx="223087" cy="278353"/>
            <a:chOff x="3086700" y="1180050"/>
            <a:chExt cx="216800" cy="262325"/>
          </a:xfrm>
        </p:grpSpPr>
        <p:sp>
          <p:nvSpPr>
            <p:cNvPr id="132" name="Google Shape;132;p4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3714101" y="4677696"/>
            <a:ext cx="177657" cy="296816"/>
            <a:chOff x="3741075" y="1171575"/>
            <a:chExt cx="172650" cy="279725"/>
          </a:xfrm>
        </p:grpSpPr>
        <p:sp>
          <p:nvSpPr>
            <p:cNvPr id="135" name="Google Shape;135;p4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4"/>
          <p:cNvGrpSpPr/>
          <p:nvPr/>
        </p:nvGrpSpPr>
        <p:grpSpPr>
          <a:xfrm>
            <a:off x="3706996" y="1199330"/>
            <a:ext cx="191883" cy="298700"/>
            <a:chOff x="2717350" y="3603525"/>
            <a:chExt cx="186475" cy="281500"/>
          </a:xfrm>
        </p:grpSpPr>
        <p:sp>
          <p:nvSpPr>
            <p:cNvPr id="140" name="Google Shape;140;p4"/>
            <p:cNvSpPr/>
            <p:nvPr/>
          </p:nvSpPr>
          <p:spPr>
            <a:xfrm>
              <a:off x="2741875" y="3786425"/>
              <a:ext cx="60250" cy="35250"/>
            </a:xfrm>
            <a:custGeom>
              <a:avLst/>
              <a:gdLst/>
              <a:ahLst/>
              <a:cxnLst/>
              <a:rect l="l" t="t" r="r" b="b"/>
              <a:pathLst>
                <a:path w="2410" h="1410" extrusionOk="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717350" y="3603525"/>
              <a:ext cx="186475" cy="281500"/>
            </a:xfrm>
            <a:custGeom>
              <a:avLst/>
              <a:gdLst/>
              <a:ahLst/>
              <a:cxnLst/>
              <a:rect l="l" t="t" r="r" b="b"/>
              <a:pathLst>
                <a:path w="7459" h="11260" extrusionOk="0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4"/>
          <p:cNvGrpSpPr/>
          <p:nvPr/>
        </p:nvGrpSpPr>
        <p:grpSpPr>
          <a:xfrm>
            <a:off x="3673704" y="1709581"/>
            <a:ext cx="258459" cy="282597"/>
            <a:chOff x="3927075" y="3612900"/>
            <a:chExt cx="251175" cy="266325"/>
          </a:xfrm>
        </p:grpSpPr>
        <p:sp>
          <p:nvSpPr>
            <p:cNvPr id="145" name="Google Shape;145;p4"/>
            <p:cNvSpPr/>
            <p:nvPr/>
          </p:nvSpPr>
          <p:spPr>
            <a:xfrm>
              <a:off x="4031450" y="37262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927075" y="3612900"/>
              <a:ext cx="251175" cy="266325"/>
            </a:xfrm>
            <a:custGeom>
              <a:avLst/>
              <a:gdLst/>
              <a:ahLst/>
              <a:cxnLst/>
              <a:rect l="l" t="t" r="r" b="b"/>
              <a:pathLst>
                <a:path w="10047" h="10653" extrusionOk="0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4"/>
          <p:cNvGrpSpPr/>
          <p:nvPr/>
        </p:nvGrpSpPr>
        <p:grpSpPr>
          <a:xfrm>
            <a:off x="3672113" y="2203720"/>
            <a:ext cx="261649" cy="270289"/>
            <a:chOff x="4324975" y="3617800"/>
            <a:chExt cx="254275" cy="254725"/>
          </a:xfrm>
        </p:grpSpPr>
        <p:sp>
          <p:nvSpPr>
            <p:cNvPr id="148" name="Google Shape;148;p4"/>
            <p:cNvSpPr/>
            <p:nvPr/>
          </p:nvSpPr>
          <p:spPr>
            <a:xfrm>
              <a:off x="4347275" y="3641900"/>
              <a:ext cx="186025" cy="230625"/>
            </a:xfrm>
            <a:custGeom>
              <a:avLst/>
              <a:gdLst/>
              <a:ahLst/>
              <a:cxnLst/>
              <a:rect l="l" t="t" r="r" b="b"/>
              <a:pathLst>
                <a:path w="7441" h="9225" extrusionOk="0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4324975" y="3727975"/>
              <a:ext cx="18750" cy="17875"/>
            </a:xfrm>
            <a:custGeom>
              <a:avLst/>
              <a:gdLst/>
              <a:ahLst/>
              <a:cxnLst/>
              <a:rect l="l" t="t" r="r" b="b"/>
              <a:pathLst>
                <a:path w="750" h="715" extrusionOk="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4529725" y="3617800"/>
              <a:ext cx="49525" cy="55800"/>
            </a:xfrm>
            <a:custGeom>
              <a:avLst/>
              <a:gdLst/>
              <a:ahLst/>
              <a:cxnLst/>
              <a:rect l="l" t="t" r="r" b="b"/>
              <a:pathLst>
                <a:path w="1981" h="2232" extrusionOk="0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4"/>
          <p:cNvGrpSpPr/>
          <p:nvPr/>
        </p:nvGrpSpPr>
        <p:grpSpPr>
          <a:xfrm>
            <a:off x="3647320" y="2770513"/>
            <a:ext cx="311247" cy="169484"/>
            <a:chOff x="4728650" y="3665975"/>
            <a:chExt cx="302475" cy="159725"/>
          </a:xfrm>
        </p:grpSpPr>
        <p:sp>
          <p:nvSpPr>
            <p:cNvPr id="152" name="Google Shape;152;p4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3653982" y="3205079"/>
            <a:ext cx="297896" cy="220125"/>
            <a:chOff x="5164925" y="3642775"/>
            <a:chExt cx="289500" cy="207450"/>
          </a:xfrm>
        </p:grpSpPr>
        <p:sp>
          <p:nvSpPr>
            <p:cNvPr id="155" name="Google Shape;155;p4"/>
            <p:cNvSpPr/>
            <p:nvPr/>
          </p:nvSpPr>
          <p:spPr>
            <a:xfrm>
              <a:off x="5271975" y="3690075"/>
              <a:ext cx="79875" cy="79875"/>
            </a:xfrm>
            <a:custGeom>
              <a:avLst/>
              <a:gdLst/>
              <a:ahLst/>
              <a:cxnLst/>
              <a:rect l="l" t="t" r="r" b="b"/>
              <a:pathLst>
                <a:path w="3195" h="3195" extrusionOk="0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5368325" y="3670900"/>
              <a:ext cx="26775" cy="26325"/>
            </a:xfrm>
            <a:custGeom>
              <a:avLst/>
              <a:gdLst/>
              <a:ahLst/>
              <a:cxnLst/>
              <a:rect l="l" t="t" r="r" b="b"/>
              <a:pathLst>
                <a:path w="1071" h="1053" extrusionOk="0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5222000" y="382390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5164925" y="3642775"/>
              <a:ext cx="289500" cy="202100"/>
            </a:xfrm>
            <a:custGeom>
              <a:avLst/>
              <a:gdLst/>
              <a:ahLst/>
              <a:cxnLst/>
              <a:rect l="l" t="t" r="r" b="b"/>
              <a:pathLst>
                <a:path w="11580" h="8084" extrusionOk="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5226475" y="3704350"/>
              <a:ext cx="182450" cy="104850"/>
            </a:xfrm>
            <a:custGeom>
              <a:avLst/>
              <a:gdLst/>
              <a:ahLst/>
              <a:cxnLst/>
              <a:rect l="l" t="t" r="r" b="b"/>
              <a:pathLst>
                <a:path w="7298" h="4194" extrusionOk="0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4"/>
          <p:cNvSpPr/>
          <p:nvPr/>
        </p:nvSpPr>
        <p:spPr>
          <a:xfrm>
            <a:off x="3662482" y="3664009"/>
            <a:ext cx="280943" cy="289680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"/>
          <p:cNvSpPr/>
          <p:nvPr/>
        </p:nvSpPr>
        <p:spPr>
          <a:xfrm>
            <a:off x="3664064" y="5246214"/>
            <a:ext cx="277701" cy="240021"/>
          </a:xfrm>
          <a:custGeom>
            <a:avLst/>
            <a:gdLst/>
            <a:ahLst/>
            <a:cxnLst/>
            <a:rect l="l" t="t" r="r" b="b"/>
            <a:pathLst>
              <a:path w="10795" h="9048" extrusionOk="0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5">
            <a:alphaModFix/>
          </a:blip>
          <a:srcRect l="24744" t="23983"/>
          <a:stretch/>
        </p:blipFill>
        <p:spPr>
          <a:xfrm>
            <a:off x="-77750" y="-126125"/>
            <a:ext cx="2601151" cy="3503501"/>
          </a:xfrm>
          <a:prstGeom prst="rect">
            <a:avLst/>
          </a:prstGeom>
          <a:noFill/>
          <a:ln>
            <a:noFill/>
          </a:ln>
          <a:effectLst>
            <a:outerShdw blurRad="285750" dist="161925" dir="1980000" algn="bl" rotWithShape="0">
              <a:srgbClr val="000000">
                <a:alpha val="30000"/>
              </a:srgbClr>
            </a:outerShdw>
          </a:effectLst>
        </p:spPr>
      </p:pic>
      <p:sp>
        <p:nvSpPr>
          <p:cNvPr id="7" name="Google Shape;7;p1"/>
          <p:cNvSpPr/>
          <p:nvPr/>
        </p:nvSpPr>
        <p:spPr>
          <a:xfrm>
            <a:off x="9775575" y="4556250"/>
            <a:ext cx="1376111" cy="2201116"/>
          </a:xfrm>
          <a:custGeom>
            <a:avLst/>
            <a:gdLst/>
            <a:ahLst/>
            <a:cxnLst/>
            <a:rect l="l" t="t" r="r" b="b"/>
            <a:pathLst>
              <a:path w="19771" h="57848" extrusionOk="0">
                <a:moveTo>
                  <a:pt x="0" y="0"/>
                </a:moveTo>
                <a:cubicBezTo>
                  <a:pt x="732" y="5614"/>
                  <a:pt x="1099" y="24042"/>
                  <a:pt x="4394" y="33683"/>
                </a:cubicBezTo>
                <a:cubicBezTo>
                  <a:pt x="7689" y="43324"/>
                  <a:pt x="17208" y="53821"/>
                  <a:pt x="19771" y="57848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8" name="Google Shape;8;p1"/>
          <p:cNvSpPr/>
          <p:nvPr/>
        </p:nvSpPr>
        <p:spPr>
          <a:xfrm>
            <a:off x="0" y="6370025"/>
            <a:ext cx="12192000" cy="463500"/>
          </a:xfrm>
          <a:prstGeom prst="rect">
            <a:avLst/>
          </a:prstGeom>
          <a:solidFill>
            <a:srgbClr val="4D46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6617776"/>
            <a:ext cx="12192000" cy="240300"/>
          </a:xfrm>
          <a:prstGeom prst="rect">
            <a:avLst/>
          </a:prstGeom>
          <a:solidFill>
            <a:srgbClr val="342D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 rot="5400000">
            <a:off x="-679350" y="57413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2525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3276825" y="805475"/>
            <a:ext cx="8499600" cy="5089200"/>
          </a:xfrm>
          <a:prstGeom prst="roundRect">
            <a:avLst>
              <a:gd name="adj" fmla="val 3377"/>
            </a:avLst>
          </a:prstGeom>
          <a:solidFill>
            <a:srgbClr val="262626"/>
          </a:solidFill>
          <a:ln w="12700" cap="flat" cmpd="sng">
            <a:solidFill>
              <a:srgbClr val="3935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28650" sx="102000" sy="102000" algn="ctr" rotWithShape="0">
              <a:srgbClr val="000000">
                <a:alpha val="60000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229975" y="3564975"/>
            <a:ext cx="2745600" cy="3293100"/>
          </a:xfrm>
          <a:prstGeom prst="round2SameRect">
            <a:avLst>
              <a:gd name="adj1" fmla="val 22883"/>
              <a:gd name="adj2" fmla="val 0"/>
            </a:avLst>
          </a:prstGeom>
          <a:solidFill>
            <a:srgbClr val="262626"/>
          </a:solidFill>
          <a:ln>
            <a:noFill/>
          </a:ln>
          <a:effectLst>
            <a:outerShdw blurRad="142875" dist="95250" dir="12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1235533" y="5382124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238423" y="5358194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>
            <a:off x="1238991" y="5346565"/>
            <a:ext cx="723942" cy="287190"/>
            <a:chOff x="532748" y="1652213"/>
            <a:chExt cx="3741300" cy="1255200"/>
          </a:xfrm>
        </p:grpSpPr>
        <p:sp>
          <p:nvSpPr>
            <p:cNvPr id="17" name="Google Shape;17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1"/>
          <p:cNvSpPr/>
          <p:nvPr/>
        </p:nvSpPr>
        <p:spPr>
          <a:xfrm>
            <a:off x="1240158" y="5322637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235533" y="579931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1238423" y="5775384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22;p1"/>
          <p:cNvGrpSpPr/>
          <p:nvPr/>
        </p:nvGrpSpPr>
        <p:grpSpPr>
          <a:xfrm>
            <a:off x="1238991" y="5763756"/>
            <a:ext cx="723942" cy="287190"/>
            <a:chOff x="532748" y="1652213"/>
            <a:chExt cx="3741300" cy="1255200"/>
          </a:xfrm>
        </p:grpSpPr>
        <p:sp>
          <p:nvSpPr>
            <p:cNvPr id="23" name="Google Shape;23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5;p1"/>
          <p:cNvSpPr/>
          <p:nvPr/>
        </p:nvSpPr>
        <p:spPr>
          <a:xfrm>
            <a:off x="1240158" y="5739827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2059596" y="4547376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2062487" y="4523446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oogle Shape;28;p1"/>
          <p:cNvGrpSpPr/>
          <p:nvPr/>
        </p:nvGrpSpPr>
        <p:grpSpPr>
          <a:xfrm>
            <a:off x="2063055" y="4511818"/>
            <a:ext cx="723942" cy="287190"/>
            <a:chOff x="532748" y="1652213"/>
            <a:chExt cx="3741300" cy="1255200"/>
          </a:xfrm>
        </p:grpSpPr>
        <p:sp>
          <p:nvSpPr>
            <p:cNvPr id="29" name="Google Shape;29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1;p1"/>
          <p:cNvSpPr/>
          <p:nvPr/>
        </p:nvSpPr>
        <p:spPr>
          <a:xfrm>
            <a:off x="2064221" y="4487889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Menu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2059596" y="5381853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2062487" y="535792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1"/>
          <p:cNvGrpSpPr/>
          <p:nvPr/>
        </p:nvGrpSpPr>
        <p:grpSpPr>
          <a:xfrm>
            <a:off x="2063055" y="5346294"/>
            <a:ext cx="723942" cy="287190"/>
            <a:chOff x="532748" y="1652213"/>
            <a:chExt cx="3741300" cy="1255200"/>
          </a:xfrm>
        </p:grpSpPr>
        <p:sp>
          <p:nvSpPr>
            <p:cNvPr id="35" name="Google Shape;35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1"/>
          <p:cNvSpPr/>
          <p:nvPr/>
        </p:nvSpPr>
        <p:spPr>
          <a:xfrm>
            <a:off x="2064221" y="532236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2059596" y="5799090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2062487" y="5775160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1"/>
          <p:cNvGrpSpPr/>
          <p:nvPr/>
        </p:nvGrpSpPr>
        <p:grpSpPr>
          <a:xfrm>
            <a:off x="2063055" y="5763532"/>
            <a:ext cx="723942" cy="287190"/>
            <a:chOff x="532748" y="1652213"/>
            <a:chExt cx="3741300" cy="1255200"/>
          </a:xfrm>
        </p:grpSpPr>
        <p:sp>
          <p:nvSpPr>
            <p:cNvPr id="41" name="Google Shape;41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1"/>
          <p:cNvSpPr/>
          <p:nvPr/>
        </p:nvSpPr>
        <p:spPr>
          <a:xfrm>
            <a:off x="2064221" y="5739603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2059596" y="496461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2062487" y="4940684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1"/>
          <p:cNvGrpSpPr/>
          <p:nvPr/>
        </p:nvGrpSpPr>
        <p:grpSpPr>
          <a:xfrm>
            <a:off x="2063055" y="4929056"/>
            <a:ext cx="723942" cy="287190"/>
            <a:chOff x="532748" y="1652213"/>
            <a:chExt cx="3741300" cy="1255200"/>
          </a:xfrm>
        </p:grpSpPr>
        <p:sp>
          <p:nvSpPr>
            <p:cNvPr id="47" name="Google Shape;47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1"/>
          <p:cNvSpPr/>
          <p:nvPr/>
        </p:nvSpPr>
        <p:spPr>
          <a:xfrm>
            <a:off x="2064221" y="4905127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417304" y="496141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420194" y="493748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1"/>
          <p:cNvGrpSpPr/>
          <p:nvPr/>
        </p:nvGrpSpPr>
        <p:grpSpPr>
          <a:xfrm>
            <a:off x="420762" y="4925854"/>
            <a:ext cx="723942" cy="287190"/>
            <a:chOff x="532748" y="1652213"/>
            <a:chExt cx="3741300" cy="1255200"/>
          </a:xfrm>
        </p:grpSpPr>
        <p:sp>
          <p:nvSpPr>
            <p:cNvPr id="53" name="Google Shape;53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1"/>
          <p:cNvSpPr/>
          <p:nvPr/>
        </p:nvSpPr>
        <p:spPr>
          <a:xfrm>
            <a:off x="421929" y="490192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417304" y="454204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420194" y="451811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" name="Google Shape;58;p1"/>
          <p:cNvGrpSpPr/>
          <p:nvPr/>
        </p:nvGrpSpPr>
        <p:grpSpPr>
          <a:xfrm>
            <a:off x="420762" y="4506484"/>
            <a:ext cx="723942" cy="287190"/>
            <a:chOff x="532748" y="1652213"/>
            <a:chExt cx="3741300" cy="1255200"/>
          </a:xfrm>
        </p:grpSpPr>
        <p:sp>
          <p:nvSpPr>
            <p:cNvPr id="59" name="Google Shape;59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1"/>
          <p:cNvSpPr/>
          <p:nvPr/>
        </p:nvSpPr>
        <p:spPr>
          <a:xfrm>
            <a:off x="421929" y="448255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417304" y="538078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420194" y="535685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1"/>
          <p:cNvGrpSpPr/>
          <p:nvPr/>
        </p:nvGrpSpPr>
        <p:grpSpPr>
          <a:xfrm>
            <a:off x="420762" y="5345224"/>
            <a:ext cx="723942" cy="287190"/>
            <a:chOff x="532748" y="1652213"/>
            <a:chExt cx="3741300" cy="1255200"/>
          </a:xfrm>
        </p:grpSpPr>
        <p:sp>
          <p:nvSpPr>
            <p:cNvPr id="65" name="Google Shape;65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1"/>
          <p:cNvSpPr/>
          <p:nvPr/>
        </p:nvSpPr>
        <p:spPr>
          <a:xfrm>
            <a:off x="421929" y="532129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417304" y="580015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420194" y="577622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70;p1"/>
          <p:cNvGrpSpPr/>
          <p:nvPr/>
        </p:nvGrpSpPr>
        <p:grpSpPr>
          <a:xfrm>
            <a:off x="420762" y="5764594"/>
            <a:ext cx="723942" cy="287190"/>
            <a:chOff x="532748" y="1652213"/>
            <a:chExt cx="3741300" cy="1255200"/>
          </a:xfrm>
        </p:grpSpPr>
        <p:sp>
          <p:nvSpPr>
            <p:cNvPr id="71" name="Google Shape;71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1"/>
          <p:cNvSpPr/>
          <p:nvPr/>
        </p:nvSpPr>
        <p:spPr>
          <a:xfrm>
            <a:off x="421929" y="574066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1235533" y="4547743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1238423" y="4523812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" name="Google Shape;76;p1"/>
          <p:cNvGrpSpPr/>
          <p:nvPr/>
        </p:nvGrpSpPr>
        <p:grpSpPr>
          <a:xfrm>
            <a:off x="1238991" y="4512184"/>
            <a:ext cx="723942" cy="287190"/>
            <a:chOff x="532748" y="1652213"/>
            <a:chExt cx="3741300" cy="1255200"/>
          </a:xfrm>
        </p:grpSpPr>
        <p:sp>
          <p:nvSpPr>
            <p:cNvPr id="77" name="Google Shape;77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1"/>
          <p:cNvSpPr/>
          <p:nvPr/>
        </p:nvSpPr>
        <p:spPr>
          <a:xfrm>
            <a:off x="1240158" y="4488255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00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1235533" y="4964934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1238423" y="4941003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1"/>
          <p:cNvGrpSpPr/>
          <p:nvPr/>
        </p:nvGrpSpPr>
        <p:grpSpPr>
          <a:xfrm>
            <a:off x="1238991" y="4929375"/>
            <a:ext cx="723942" cy="287190"/>
            <a:chOff x="532748" y="1652213"/>
            <a:chExt cx="3741300" cy="1255200"/>
          </a:xfrm>
        </p:grpSpPr>
        <p:sp>
          <p:nvSpPr>
            <p:cNvPr id="83" name="Google Shape;83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1240158" y="4905446"/>
            <a:ext cx="7239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2371011" y="3881567"/>
            <a:ext cx="341041" cy="378913"/>
            <a:chOff x="4190994" y="4319534"/>
            <a:chExt cx="1327008" cy="1433106"/>
          </a:xfrm>
        </p:grpSpPr>
        <p:sp>
          <p:nvSpPr>
            <p:cNvPr id="87" name="Google Shape;87;p1"/>
            <p:cNvSpPr/>
            <p:nvPr/>
          </p:nvSpPr>
          <p:spPr>
            <a:xfrm>
              <a:off x="4388501" y="4590740"/>
              <a:ext cx="1129500" cy="1161900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4409418" y="4551893"/>
              <a:ext cx="1090500" cy="112200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" name="Google Shape;89;p1"/>
            <p:cNvGrpSpPr/>
            <p:nvPr/>
          </p:nvGrpSpPr>
          <p:grpSpPr>
            <a:xfrm>
              <a:off x="4412410" y="4547527"/>
              <a:ext cx="1080000" cy="1080000"/>
              <a:chOff x="732261" y="4222011"/>
              <a:chExt cx="1080000" cy="1080000"/>
            </a:xfrm>
          </p:grpSpPr>
          <p:sp>
            <p:nvSpPr>
              <p:cNvPr id="90" name="Google Shape;90;p1"/>
              <p:cNvSpPr/>
              <p:nvPr/>
            </p:nvSpPr>
            <p:spPr>
              <a:xfrm>
                <a:off x="732261" y="4222011"/>
                <a:ext cx="1080000" cy="10800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>
                <a:off x="732261" y="4222011"/>
                <a:ext cx="1080000" cy="1080000"/>
              </a:xfrm>
              <a:prstGeom prst="ellipse">
                <a:avLst/>
              </a:prstGeom>
              <a:solidFill>
                <a:srgbClr val="0C0C0C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"/>
            <p:cNvGrpSpPr/>
            <p:nvPr/>
          </p:nvGrpSpPr>
          <p:grpSpPr>
            <a:xfrm>
              <a:off x="4190994" y="4319534"/>
              <a:ext cx="1302112" cy="1215336"/>
              <a:chOff x="851505" y="4320551"/>
              <a:chExt cx="1302112" cy="1298297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1073617" y="4538849"/>
                <a:ext cx="1080000" cy="10800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 rot="-7321234">
                <a:off x="1183711" y="4292420"/>
                <a:ext cx="530785" cy="1077732"/>
              </a:xfrm>
              <a:custGeom>
                <a:avLst/>
                <a:gdLst/>
                <a:ahLst/>
                <a:cxnLst/>
                <a:rect l="l" t="t" r="r" b="b"/>
                <a:pathLst>
                  <a:path w="531009" h="1078187" extrusionOk="0">
                    <a:moveTo>
                      <a:pt x="0" y="0"/>
                    </a:moveTo>
                    <a:lnTo>
                      <a:pt x="99838" y="10064"/>
                    </a:lnTo>
                    <a:cubicBezTo>
                      <a:pt x="345907" y="60417"/>
                      <a:pt x="531009" y="278139"/>
                      <a:pt x="531009" y="539093"/>
                    </a:cubicBezTo>
                    <a:cubicBezTo>
                      <a:pt x="531009" y="800048"/>
                      <a:pt x="345907" y="1017769"/>
                      <a:pt x="99838" y="1068122"/>
                    </a:cubicBezTo>
                    <a:lnTo>
                      <a:pt x="0" y="1078187"/>
                    </a:lnTo>
                    <a:close/>
                  </a:path>
                </a:pathLst>
              </a:custGeom>
              <a:solidFill>
                <a:srgbClr val="FFFFFF">
                  <a:alpha val="207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" descr="Power"/>
            <p:cNvGrpSpPr/>
            <p:nvPr/>
          </p:nvGrpSpPr>
          <p:grpSpPr>
            <a:xfrm>
              <a:off x="4734322" y="4799153"/>
              <a:ext cx="437670" cy="472222"/>
              <a:chOff x="5734050" y="3038475"/>
              <a:chExt cx="723900" cy="781049"/>
            </a:xfrm>
          </p:grpSpPr>
          <p:sp>
            <p:nvSpPr>
              <p:cNvPr id="96" name="Google Shape;96;p1"/>
              <p:cNvSpPr/>
              <p:nvPr/>
            </p:nvSpPr>
            <p:spPr>
              <a:xfrm>
                <a:off x="6038850" y="3038475"/>
                <a:ext cx="1143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419100" extrusionOk="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"/>
              <p:cNvSpPr/>
              <p:nvPr/>
            </p:nvSpPr>
            <p:spPr>
              <a:xfrm>
                <a:off x="5734050" y="3161347"/>
                <a:ext cx="723900" cy="658177"/>
              </a:xfrm>
              <a:custGeom>
                <a:avLst/>
                <a:gdLst/>
                <a:ahLst/>
                <a:cxnLst/>
                <a:rect l="l" t="t" r="r" b="b"/>
                <a:pathLst>
                  <a:path w="723900" h="658177" extrusionOk="0">
                    <a:moveTo>
                      <a:pt x="569595" y="0"/>
                    </a:moveTo>
                    <a:lnTo>
                      <a:pt x="503873" y="93345"/>
                    </a:lnTo>
                    <a:cubicBezTo>
                      <a:pt x="567690" y="138113"/>
                      <a:pt x="609600" y="212408"/>
                      <a:pt x="609600" y="296228"/>
                    </a:cubicBezTo>
                    <a:cubicBezTo>
                      <a:pt x="609600" y="432435"/>
                      <a:pt x="498158" y="543878"/>
                      <a:pt x="361950" y="543878"/>
                    </a:cubicBezTo>
                    <a:cubicBezTo>
                      <a:pt x="225743" y="543878"/>
                      <a:pt x="114300" y="432435"/>
                      <a:pt x="114300" y="296228"/>
                    </a:cubicBezTo>
                    <a:cubicBezTo>
                      <a:pt x="114300" y="212408"/>
                      <a:pt x="156210" y="138113"/>
                      <a:pt x="220027" y="93345"/>
                    </a:cubicBezTo>
                    <a:lnTo>
                      <a:pt x="154305" y="0"/>
                    </a:lnTo>
                    <a:cubicBezTo>
                      <a:pt x="60960" y="64770"/>
                      <a:pt x="0" y="173355"/>
                      <a:pt x="0" y="296228"/>
                    </a:cubicBezTo>
                    <a:cubicBezTo>
                      <a:pt x="0" y="496253"/>
                      <a:pt x="161925" y="658178"/>
                      <a:pt x="361950" y="658178"/>
                    </a:cubicBezTo>
                    <a:cubicBezTo>
                      <a:pt x="561975" y="658178"/>
                      <a:pt x="723900" y="496253"/>
                      <a:pt x="723900" y="296228"/>
                    </a:cubicBezTo>
                    <a:cubicBezTo>
                      <a:pt x="723900" y="173355"/>
                      <a:pt x="662940" y="64770"/>
                      <a:pt x="569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8" name="Google Shape;98;p1"/>
          <p:cNvSpPr/>
          <p:nvPr/>
        </p:nvSpPr>
        <p:spPr>
          <a:xfrm>
            <a:off x="3480625" y="1034925"/>
            <a:ext cx="8127900" cy="468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"/>
          <p:cNvSpPr txBox="1">
            <a:spLocks noGrp="1"/>
          </p:cNvSpPr>
          <p:nvPr>
            <p:ph type="body" idx="1"/>
          </p:nvPr>
        </p:nvSpPr>
        <p:spPr>
          <a:xfrm>
            <a:off x="3656400" y="2110928"/>
            <a:ext cx="7791000" cy="3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■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■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Roboto Light"/>
              <a:buChar char="■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0" name="Google Shape;100;p1"/>
          <p:cNvSpPr txBox="1">
            <a:spLocks noGrp="1"/>
          </p:cNvSpPr>
          <p:nvPr>
            <p:ph type="title"/>
          </p:nvPr>
        </p:nvSpPr>
        <p:spPr>
          <a:xfrm>
            <a:off x="3656401" y="1167675"/>
            <a:ext cx="7791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1" name="Google Shape;101;p1"/>
          <p:cNvSpPr/>
          <p:nvPr/>
        </p:nvSpPr>
        <p:spPr>
          <a:xfrm>
            <a:off x="421923" y="6231165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426345" y="6207233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1"/>
          <p:cNvGrpSpPr/>
          <p:nvPr/>
        </p:nvGrpSpPr>
        <p:grpSpPr>
          <a:xfrm>
            <a:off x="427202" y="6195592"/>
            <a:ext cx="1107425" cy="287190"/>
            <a:chOff x="532748" y="1652213"/>
            <a:chExt cx="3741300" cy="1255200"/>
          </a:xfrm>
        </p:grpSpPr>
        <p:sp>
          <p:nvSpPr>
            <p:cNvPr id="104" name="Google Shape;104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"/>
          <p:cNvSpPr/>
          <p:nvPr/>
        </p:nvSpPr>
        <p:spPr>
          <a:xfrm>
            <a:off x="428999" y="6171675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&lt;&lt;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1673676" y="6236866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1678099" y="6212934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1"/>
          <p:cNvGrpSpPr/>
          <p:nvPr/>
        </p:nvGrpSpPr>
        <p:grpSpPr>
          <a:xfrm>
            <a:off x="1678955" y="6201293"/>
            <a:ext cx="1107425" cy="287190"/>
            <a:chOff x="532748" y="1652213"/>
            <a:chExt cx="3741300" cy="1255200"/>
          </a:xfrm>
        </p:grpSpPr>
        <p:sp>
          <p:nvSpPr>
            <p:cNvPr id="110" name="Google Shape;110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532748" y="1652213"/>
              <a:ext cx="3741300" cy="1255200"/>
            </a:xfrm>
            <a:prstGeom prst="roundRect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"/>
          <p:cNvSpPr/>
          <p:nvPr/>
        </p:nvSpPr>
        <p:spPr>
          <a:xfrm>
            <a:off x="1680752" y="6177376"/>
            <a:ext cx="1107300" cy="287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&gt;&gt;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10" Type="http://schemas.openxmlformats.org/officeDocument/2006/relationships/slide" Target="slide2.xml"/><Relationship Id="rId4" Type="http://schemas.openxmlformats.org/officeDocument/2006/relationships/slide" Target="slide8.xml"/><Relationship Id="rId9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image" Target="../media/image3.png"/><Relationship Id="rId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image" Target="../media/image4.png"/><Relationship Id="rId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image" Target="../media/image5.jpg"/><Relationship Id="rId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" Target="slide8.xml"/><Relationship Id="rId12" Type="http://schemas.openxmlformats.org/officeDocument/2006/relationships/slide" Target="slide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1.xml"/><Relationship Id="rId10" Type="http://schemas.openxmlformats.org/officeDocument/2006/relationships/slide" Target="slide6.xml"/><Relationship Id="rId4" Type="http://schemas.openxmlformats.org/officeDocument/2006/relationships/notesSlide" Target="../notesSlides/notesSlide7.xml"/><Relationship Id="rId9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7.jpeg"/><Relationship Id="rId7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2.xml"/><Relationship Id="rId10" Type="http://schemas.openxmlformats.org/officeDocument/2006/relationships/slide" Target="slide7.xml"/><Relationship Id="rId4" Type="http://schemas.openxmlformats.org/officeDocument/2006/relationships/slide" Target="slide1.xml"/><Relationship Id="rId9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175" y="1037300"/>
            <a:ext cx="8052050" cy="46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/>
          <p:nvPr/>
        </p:nvSpPr>
        <p:spPr>
          <a:xfrm>
            <a:off x="3480625" y="1034925"/>
            <a:ext cx="8127900" cy="468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3723550" y="1202975"/>
            <a:ext cx="7752300" cy="123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Marketing…</a:t>
            </a:r>
            <a:endParaRPr dirty="0"/>
          </a:p>
        </p:txBody>
      </p:sp>
      <p:sp>
        <p:nvSpPr>
          <p:cNvPr id="185" name="Google Shape;185;p7"/>
          <p:cNvSpPr txBox="1">
            <a:spLocks noGrp="1"/>
          </p:cNvSpPr>
          <p:nvPr>
            <p:ph type="subTitle" idx="1"/>
          </p:nvPr>
        </p:nvSpPr>
        <p:spPr>
          <a:xfrm>
            <a:off x="3582875" y="4588375"/>
            <a:ext cx="7765200" cy="100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Là Nhân đây...</a:t>
            </a:r>
            <a:endParaRPr dirty="0"/>
          </a:p>
        </p:txBody>
      </p:sp>
      <p:sp>
        <p:nvSpPr>
          <p:cNvPr id="186" name="Google Shape;186;p7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Home</a:t>
            </a:r>
            <a:endParaRPr sz="230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87" name="Google Shape;187;p7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">
            <a:hlinkClick r:id="rId4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">
            <a:hlinkClick r:id="rId5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>
            <a:hlinkClick r:id="rId6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">
            <a:hlinkClick r:id="rId7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">
            <a:hlinkClick r:id="rId8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">
            <a:hlinkClick r:id="rId9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">
            <a:hlinkClick r:id="rId10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7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Menu</a:t>
            </a:r>
            <a:endParaRPr sz="230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09" name="Google Shape;209;p8"/>
          <p:cNvSpPr txBox="1">
            <a:spLocks noGrp="1"/>
          </p:cNvSpPr>
          <p:nvPr>
            <p:ph type="title"/>
          </p:nvPr>
        </p:nvSpPr>
        <p:spPr>
          <a:xfrm>
            <a:off x="7351076" y="3043444"/>
            <a:ext cx="2569847" cy="564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 có gì vui…?</a:t>
            </a:r>
            <a:endParaRPr dirty="0"/>
          </a:p>
        </p:txBody>
      </p:sp>
      <p:sp>
        <p:nvSpPr>
          <p:cNvPr id="210" name="Google Shape;210;p8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>
            <a:hlinkClick r:id="rId4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>
            <a:hlinkClick r:id="rId5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>
            <a:hlinkClick r:id="rId6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>
            <a:hlinkClick r:id="rId7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>
            <a:hlinkClick r:id="rId8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">
            <a:hlinkClick r:id="rId9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8">
            <a:hlinkClick r:id="rId6" action="ppaction://hlinksldjump"/>
          </p:cNvPr>
          <p:cNvSpPr/>
          <p:nvPr/>
        </p:nvSpPr>
        <p:spPr>
          <a:xfrm>
            <a:off x="3506850" y="1026925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">
            <a:hlinkClick r:id="rId7" action="ppaction://hlinksldjump"/>
          </p:cNvPr>
          <p:cNvSpPr/>
          <p:nvPr/>
        </p:nvSpPr>
        <p:spPr>
          <a:xfrm>
            <a:off x="3506850" y="1543089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">
            <a:hlinkClick r:id="rId8" action="ppaction://hlinksldjump"/>
          </p:cNvPr>
          <p:cNvSpPr/>
          <p:nvPr/>
        </p:nvSpPr>
        <p:spPr>
          <a:xfrm>
            <a:off x="3506850" y="2059253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8">
            <a:hlinkClick r:id="rId9" action="ppaction://hlinksldjump"/>
          </p:cNvPr>
          <p:cNvSpPr/>
          <p:nvPr/>
        </p:nvSpPr>
        <p:spPr>
          <a:xfrm>
            <a:off x="3506850" y="2575417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">
            <a:hlinkClick r:id="rId5" action="ppaction://hlinksldjump"/>
          </p:cNvPr>
          <p:cNvSpPr/>
          <p:nvPr/>
        </p:nvSpPr>
        <p:spPr>
          <a:xfrm>
            <a:off x="3506850" y="3091581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">
            <a:hlinkClick r:id="" action="ppaction://noaction"/>
          </p:cNvPr>
          <p:cNvSpPr/>
          <p:nvPr/>
        </p:nvSpPr>
        <p:spPr>
          <a:xfrm>
            <a:off x="3506850" y="3607744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8">
            <a:hlinkClick r:id="" action="ppaction://noaction"/>
          </p:cNvPr>
          <p:cNvSpPr/>
          <p:nvPr/>
        </p:nvSpPr>
        <p:spPr>
          <a:xfrm>
            <a:off x="3506850" y="4123908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8">
            <a:hlinkClick r:id="" action="ppaction://noaction"/>
          </p:cNvPr>
          <p:cNvSpPr/>
          <p:nvPr/>
        </p:nvSpPr>
        <p:spPr>
          <a:xfrm>
            <a:off x="3506850" y="4640072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8">
            <a:hlinkClick r:id="" action="ppaction://noaction"/>
          </p:cNvPr>
          <p:cNvSpPr/>
          <p:nvPr/>
        </p:nvSpPr>
        <p:spPr>
          <a:xfrm>
            <a:off x="3506850" y="5156236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">
            <a:hlinkClick r:id="rId10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/>
          <p:nvPr/>
        </p:nvSpPr>
        <p:spPr>
          <a:xfrm>
            <a:off x="3517775" y="1059700"/>
            <a:ext cx="1890000" cy="538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Channel 01</a:t>
            </a:r>
            <a:endParaRPr sz="2300" dirty="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5490100" y="1126775"/>
            <a:ext cx="5957100" cy="564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 là gì?</a:t>
            </a:r>
            <a:endParaRPr dirty="0"/>
          </a:p>
        </p:txBody>
      </p:sp>
      <p:sp>
        <p:nvSpPr>
          <p:cNvPr id="242" name="Google Shape;242;p9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>
            <a:hlinkClick r:id="rId4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>
            <a:hlinkClick r:id="rId5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>
            <a:hlinkClick r:id="rId6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>
            <a:hlinkClick r:id="rId7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>
            <a:hlinkClick r:id="rId8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">
            <a:hlinkClick r:id="rId9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9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9">
            <a:hlinkClick r:id="rId6" action="ppaction://hlinksldjump"/>
          </p:cNvPr>
          <p:cNvSpPr/>
          <p:nvPr/>
        </p:nvSpPr>
        <p:spPr>
          <a:xfrm>
            <a:off x="3506850" y="1026925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">
            <a:hlinkClick r:id="rId7" action="ppaction://hlinksldjump"/>
          </p:cNvPr>
          <p:cNvSpPr/>
          <p:nvPr/>
        </p:nvSpPr>
        <p:spPr>
          <a:xfrm>
            <a:off x="3506850" y="1543089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">
            <a:hlinkClick r:id="rId8" action="ppaction://hlinksldjump"/>
          </p:cNvPr>
          <p:cNvSpPr/>
          <p:nvPr/>
        </p:nvSpPr>
        <p:spPr>
          <a:xfrm>
            <a:off x="3506850" y="2059253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">
            <a:hlinkClick r:id="rId9" action="ppaction://hlinksldjump"/>
          </p:cNvPr>
          <p:cNvSpPr/>
          <p:nvPr/>
        </p:nvSpPr>
        <p:spPr>
          <a:xfrm>
            <a:off x="3506850" y="2575417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">
            <a:hlinkClick r:id="rId5" action="ppaction://hlinksldjump"/>
          </p:cNvPr>
          <p:cNvSpPr/>
          <p:nvPr/>
        </p:nvSpPr>
        <p:spPr>
          <a:xfrm>
            <a:off x="3506850" y="3091581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">
            <a:hlinkClick r:id="" action="ppaction://noaction"/>
          </p:cNvPr>
          <p:cNvSpPr/>
          <p:nvPr/>
        </p:nvSpPr>
        <p:spPr>
          <a:xfrm>
            <a:off x="3506850" y="3607744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9">
            <a:hlinkClick r:id="" action="ppaction://noaction"/>
          </p:cNvPr>
          <p:cNvSpPr/>
          <p:nvPr/>
        </p:nvSpPr>
        <p:spPr>
          <a:xfrm>
            <a:off x="3506850" y="4123908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>
            <a:hlinkClick r:id="" action="ppaction://noaction"/>
          </p:cNvPr>
          <p:cNvSpPr/>
          <p:nvPr/>
        </p:nvSpPr>
        <p:spPr>
          <a:xfrm>
            <a:off x="3506850" y="4640072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">
            <a:hlinkClick r:id="" action="ppaction://noaction"/>
          </p:cNvPr>
          <p:cNvSpPr/>
          <p:nvPr/>
        </p:nvSpPr>
        <p:spPr>
          <a:xfrm>
            <a:off x="3506850" y="5156236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>
            <a:hlinkClick r:id="rId10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9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08;p8">
            <a:extLst>
              <a:ext uri="{FF2B5EF4-FFF2-40B4-BE49-F238E27FC236}">
                <a16:creationId xmlns:a16="http://schemas.microsoft.com/office/drawing/2014/main" id="{2DCDD5E2-FD8F-4EAA-B09B-C544412341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62271" y="2559404"/>
            <a:ext cx="3539408" cy="233881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Marketing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phương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chiếm</a:t>
            </a:r>
            <a:r>
              <a:rPr lang="en-US" sz="2000" dirty="0"/>
              <a:t> </a:t>
            </a:r>
            <a:r>
              <a:rPr lang="en-US" sz="2000" dirty="0" err="1"/>
              <a:t>lĩnh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!</a:t>
            </a:r>
            <a:endParaRPr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48227-989A-40EA-B8E7-053460C96D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0346" y="2833567"/>
            <a:ext cx="2529504" cy="2338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"/>
          <p:cNvSpPr/>
          <p:nvPr/>
        </p:nvSpPr>
        <p:spPr>
          <a:xfrm>
            <a:off x="3517775" y="1593100"/>
            <a:ext cx="1890000" cy="538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Channel 02</a:t>
            </a:r>
            <a:endParaRPr sz="2300" dirty="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72" name="Google Shape;272;p10"/>
          <p:cNvSpPr txBox="1">
            <a:spLocks noGrp="1"/>
          </p:cNvSpPr>
          <p:nvPr>
            <p:ph type="body" idx="1"/>
          </p:nvPr>
        </p:nvSpPr>
        <p:spPr>
          <a:xfrm>
            <a:off x="8301878" y="2461964"/>
            <a:ext cx="3302633" cy="1934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 dirty="0"/>
              <a:t>S</a:t>
            </a:r>
            <a:r>
              <a:rPr lang="en" sz="2000" dirty="0"/>
              <a:t>ử dụng công nghệ tiên tiến từ mạng xã hội để chiếm lĩnh thị trường.</a:t>
            </a:r>
            <a:endParaRPr sz="2000" dirty="0"/>
          </a:p>
        </p:txBody>
      </p:sp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5490100" y="1126775"/>
            <a:ext cx="5957100" cy="564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Marketing</a:t>
            </a:r>
            <a:endParaRPr dirty="0"/>
          </a:p>
        </p:txBody>
      </p:sp>
      <p:sp>
        <p:nvSpPr>
          <p:cNvPr id="274" name="Google Shape;274;p10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0">
            <a:hlinkClick r:id="rId4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">
            <a:hlinkClick r:id="rId5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0">
            <a:hlinkClick r:id="rId6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">
            <a:hlinkClick r:id="rId7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0">
            <a:hlinkClick r:id="rId8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0">
            <a:hlinkClick r:id="rId9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0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0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0">
            <a:hlinkClick r:id="rId6" action="ppaction://hlinksldjump"/>
          </p:cNvPr>
          <p:cNvSpPr/>
          <p:nvPr/>
        </p:nvSpPr>
        <p:spPr>
          <a:xfrm>
            <a:off x="3506850" y="1026925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0">
            <a:hlinkClick r:id="rId7" action="ppaction://hlinksldjump"/>
          </p:cNvPr>
          <p:cNvSpPr/>
          <p:nvPr/>
        </p:nvSpPr>
        <p:spPr>
          <a:xfrm>
            <a:off x="3506850" y="1543089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0">
            <a:hlinkClick r:id="rId8" action="ppaction://hlinksldjump"/>
          </p:cNvPr>
          <p:cNvSpPr/>
          <p:nvPr/>
        </p:nvSpPr>
        <p:spPr>
          <a:xfrm>
            <a:off x="3506850" y="2059253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0">
            <a:hlinkClick r:id="rId9" action="ppaction://hlinksldjump"/>
          </p:cNvPr>
          <p:cNvSpPr/>
          <p:nvPr/>
        </p:nvSpPr>
        <p:spPr>
          <a:xfrm>
            <a:off x="3506850" y="2575417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0">
            <a:hlinkClick r:id="rId5" action="ppaction://hlinksldjump"/>
          </p:cNvPr>
          <p:cNvSpPr/>
          <p:nvPr/>
        </p:nvSpPr>
        <p:spPr>
          <a:xfrm>
            <a:off x="3506850" y="3091581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10">
            <a:hlinkClick r:id="" action="ppaction://noaction"/>
          </p:cNvPr>
          <p:cNvSpPr/>
          <p:nvPr/>
        </p:nvSpPr>
        <p:spPr>
          <a:xfrm>
            <a:off x="3506850" y="3607744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0">
            <a:hlinkClick r:id="" action="ppaction://noaction"/>
          </p:cNvPr>
          <p:cNvSpPr/>
          <p:nvPr/>
        </p:nvSpPr>
        <p:spPr>
          <a:xfrm>
            <a:off x="3506850" y="4123908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0">
            <a:hlinkClick r:id="" action="ppaction://noaction"/>
          </p:cNvPr>
          <p:cNvSpPr/>
          <p:nvPr/>
        </p:nvSpPr>
        <p:spPr>
          <a:xfrm>
            <a:off x="3506850" y="4640072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">
            <a:hlinkClick r:id="" action="ppaction://noaction"/>
          </p:cNvPr>
          <p:cNvSpPr/>
          <p:nvPr/>
        </p:nvSpPr>
        <p:spPr>
          <a:xfrm>
            <a:off x="3506850" y="5156236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0">
            <a:hlinkClick r:id="rId10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0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0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95FEDE-CDA6-4382-8AA2-36CCA0CD9A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3874" y="2378477"/>
            <a:ext cx="2330980" cy="267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/>
          <p:nvPr/>
        </p:nvSpPr>
        <p:spPr>
          <a:xfrm>
            <a:off x="3517775" y="2050300"/>
            <a:ext cx="1890000" cy="538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Channnel 03</a:t>
            </a:r>
            <a:endParaRPr sz="2300" dirty="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04" name="Google Shape;304;p11"/>
          <p:cNvSpPr txBox="1">
            <a:spLocks noGrp="1"/>
          </p:cNvSpPr>
          <p:nvPr>
            <p:ph type="body" idx="1"/>
          </p:nvPr>
        </p:nvSpPr>
        <p:spPr>
          <a:xfrm>
            <a:off x="5672667" y="1691075"/>
            <a:ext cx="5774608" cy="11367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Cần hiểu khách hàng để đem đến cho họ những giá trị đúng nhất.</a:t>
            </a:r>
            <a:endParaRPr dirty="0"/>
          </a:p>
        </p:txBody>
      </p:sp>
      <p:sp>
        <p:nvSpPr>
          <p:cNvPr id="305" name="Google Shape;305;p11"/>
          <p:cNvSpPr txBox="1">
            <a:spLocks noGrp="1"/>
          </p:cNvSpPr>
          <p:nvPr>
            <p:ph type="title"/>
          </p:nvPr>
        </p:nvSpPr>
        <p:spPr>
          <a:xfrm>
            <a:off x="5490100" y="1126775"/>
            <a:ext cx="5957100" cy="564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 </a:t>
            </a:r>
            <a:endParaRPr dirty="0"/>
          </a:p>
        </p:txBody>
      </p:sp>
      <p:sp>
        <p:nvSpPr>
          <p:cNvPr id="306" name="Google Shape;306;p11">
            <a:hlinkClick r:id="rId3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1">
            <a:hlinkClick r:id="rId4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1">
            <a:hlinkClick r:id="rId5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>
            <a:hlinkClick r:id="rId6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>
            <a:hlinkClick r:id="rId7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>
            <a:hlinkClick r:id="rId8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>
            <a:hlinkClick r:id="rId9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1">
            <a:hlinkClick r:id="rId6" action="ppaction://hlinksldjump"/>
          </p:cNvPr>
          <p:cNvSpPr/>
          <p:nvPr/>
        </p:nvSpPr>
        <p:spPr>
          <a:xfrm>
            <a:off x="3506850" y="1026925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">
            <a:hlinkClick r:id="rId7" action="ppaction://hlinksldjump"/>
          </p:cNvPr>
          <p:cNvSpPr/>
          <p:nvPr/>
        </p:nvSpPr>
        <p:spPr>
          <a:xfrm>
            <a:off x="3506850" y="1543089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">
            <a:hlinkClick r:id="rId8" action="ppaction://hlinksldjump"/>
          </p:cNvPr>
          <p:cNvSpPr/>
          <p:nvPr/>
        </p:nvSpPr>
        <p:spPr>
          <a:xfrm>
            <a:off x="3506850" y="2059253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">
            <a:hlinkClick r:id="rId9" action="ppaction://hlinksldjump"/>
          </p:cNvPr>
          <p:cNvSpPr/>
          <p:nvPr/>
        </p:nvSpPr>
        <p:spPr>
          <a:xfrm>
            <a:off x="3506850" y="2575417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1">
            <a:hlinkClick r:id="rId5" action="ppaction://hlinksldjump"/>
          </p:cNvPr>
          <p:cNvSpPr/>
          <p:nvPr/>
        </p:nvSpPr>
        <p:spPr>
          <a:xfrm>
            <a:off x="3506850" y="3091581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">
            <a:hlinkClick r:id="" action="ppaction://noaction"/>
          </p:cNvPr>
          <p:cNvSpPr/>
          <p:nvPr/>
        </p:nvSpPr>
        <p:spPr>
          <a:xfrm>
            <a:off x="3506850" y="3607744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">
            <a:hlinkClick r:id="" action="ppaction://noaction"/>
          </p:cNvPr>
          <p:cNvSpPr/>
          <p:nvPr/>
        </p:nvSpPr>
        <p:spPr>
          <a:xfrm>
            <a:off x="3506850" y="4123908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">
            <a:hlinkClick r:id="" action="ppaction://noaction"/>
          </p:cNvPr>
          <p:cNvSpPr/>
          <p:nvPr/>
        </p:nvSpPr>
        <p:spPr>
          <a:xfrm>
            <a:off x="3506850" y="4640072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>
            <a:hlinkClick r:id="" action="ppaction://noaction"/>
          </p:cNvPr>
          <p:cNvSpPr/>
          <p:nvPr/>
        </p:nvSpPr>
        <p:spPr>
          <a:xfrm>
            <a:off x="3506850" y="5156236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>
            <a:hlinkClick r:id="rId10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1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C4E8F-0704-47B2-94B5-797A08A4DE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8943" y="2255375"/>
            <a:ext cx="5359414" cy="3014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"/>
          <p:cNvSpPr/>
          <p:nvPr/>
        </p:nvSpPr>
        <p:spPr>
          <a:xfrm>
            <a:off x="3517775" y="2583700"/>
            <a:ext cx="1890000" cy="538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2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Channel 04</a:t>
            </a:r>
            <a:endParaRPr sz="2300" dirty="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38" name="Google Shape;338;p12">
            <a:hlinkClick r:id="rId5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2">
            <a:hlinkClick r:id="rId6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2">
            <a:hlinkClick r:id="rId7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2">
            <a:hlinkClick r:id="rId8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2">
            <a:hlinkClick r:id="rId9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2">
            <a:hlinkClick r:id="rId10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2">
            <a:hlinkClick r:id="rId11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2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2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2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2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2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2">
            <a:hlinkClick r:id="rId8" action="ppaction://hlinksldjump"/>
          </p:cNvPr>
          <p:cNvSpPr/>
          <p:nvPr/>
        </p:nvSpPr>
        <p:spPr>
          <a:xfrm>
            <a:off x="3506850" y="1026925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2">
            <a:hlinkClick r:id="rId9" action="ppaction://hlinksldjump"/>
          </p:cNvPr>
          <p:cNvSpPr/>
          <p:nvPr/>
        </p:nvSpPr>
        <p:spPr>
          <a:xfrm>
            <a:off x="3506850" y="1543089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2">
            <a:hlinkClick r:id="rId10" action="ppaction://hlinksldjump"/>
          </p:cNvPr>
          <p:cNvSpPr/>
          <p:nvPr/>
        </p:nvSpPr>
        <p:spPr>
          <a:xfrm>
            <a:off x="3506850" y="2059253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2">
            <a:hlinkClick r:id="rId11" action="ppaction://hlinksldjump"/>
          </p:cNvPr>
          <p:cNvSpPr/>
          <p:nvPr/>
        </p:nvSpPr>
        <p:spPr>
          <a:xfrm>
            <a:off x="3506850" y="2575417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2">
            <a:hlinkClick r:id="rId7" action="ppaction://hlinksldjump"/>
          </p:cNvPr>
          <p:cNvSpPr/>
          <p:nvPr/>
        </p:nvSpPr>
        <p:spPr>
          <a:xfrm>
            <a:off x="3506850" y="3091581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2">
            <a:hlinkClick r:id="" action="ppaction://noaction"/>
          </p:cNvPr>
          <p:cNvSpPr/>
          <p:nvPr/>
        </p:nvSpPr>
        <p:spPr>
          <a:xfrm>
            <a:off x="3506850" y="3607744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2">
            <a:hlinkClick r:id="" action="ppaction://noaction"/>
          </p:cNvPr>
          <p:cNvSpPr/>
          <p:nvPr/>
        </p:nvSpPr>
        <p:spPr>
          <a:xfrm>
            <a:off x="3506850" y="4123908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2">
            <a:hlinkClick r:id="" action="ppaction://noaction"/>
          </p:cNvPr>
          <p:cNvSpPr/>
          <p:nvPr/>
        </p:nvSpPr>
        <p:spPr>
          <a:xfrm>
            <a:off x="3506850" y="4640072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2">
            <a:hlinkClick r:id="" action="ppaction://noaction"/>
          </p:cNvPr>
          <p:cNvSpPr/>
          <p:nvPr/>
        </p:nvSpPr>
        <p:spPr>
          <a:xfrm>
            <a:off x="3506850" y="5156236"/>
            <a:ext cx="18900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2">
            <a:hlinkClick r:id="rId12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2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2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Timeline 1">
            <a:hlinkClick r:id="" action="ppaction://media"/>
            <a:extLst>
              <a:ext uri="{FF2B5EF4-FFF2-40B4-BE49-F238E27FC236}">
                <a16:creationId xmlns:a16="http://schemas.microsoft.com/office/drawing/2014/main" id="{65D4E7D2-2605-4810-90B5-0FD73DBB2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55151" y="1026925"/>
            <a:ext cx="6244181" cy="4118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42C398-B9EF-48D0-B58C-480A5F3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33" y="980234"/>
            <a:ext cx="8128001" cy="4738426"/>
          </a:xfrm>
          <a:prstGeom prst="rect">
            <a:avLst/>
          </a:prstGeom>
          <a:noFill/>
        </p:spPr>
      </p:pic>
      <p:sp>
        <p:nvSpPr>
          <p:cNvPr id="527" name="Google Shape;527;p18"/>
          <p:cNvSpPr txBox="1"/>
          <p:nvPr/>
        </p:nvSpPr>
        <p:spPr>
          <a:xfrm>
            <a:off x="8636000" y="5124825"/>
            <a:ext cx="2853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VT323"/>
                <a:ea typeface="VT323"/>
                <a:cs typeface="VT323"/>
                <a:sym typeface="VT323"/>
              </a:rPr>
              <a:t>Channel 00</a:t>
            </a:r>
            <a:endParaRPr sz="2300">
              <a:solidFill>
                <a:schemeClr val="accent4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28" name="Google Shape;528;p18">
            <a:hlinkClick r:id="rId4" action="ppaction://hlinksldjump"/>
          </p:cNvPr>
          <p:cNvSpPr/>
          <p:nvPr/>
        </p:nvSpPr>
        <p:spPr>
          <a:xfrm>
            <a:off x="2360025" y="3945475"/>
            <a:ext cx="4149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8">
            <a:hlinkClick r:id="rId5" action="ppaction://hlinksldjump"/>
          </p:cNvPr>
          <p:cNvSpPr/>
          <p:nvPr/>
        </p:nvSpPr>
        <p:spPr>
          <a:xfrm>
            <a:off x="425800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8">
            <a:hlinkClick r:id="rId6" action="ppaction://hlinksldjump"/>
          </p:cNvPr>
          <p:cNvSpPr/>
          <p:nvPr/>
        </p:nvSpPr>
        <p:spPr>
          <a:xfrm>
            <a:off x="1253169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8">
            <a:hlinkClick r:id="rId7" action="ppaction://hlinksldjump"/>
          </p:cNvPr>
          <p:cNvSpPr/>
          <p:nvPr/>
        </p:nvSpPr>
        <p:spPr>
          <a:xfrm>
            <a:off x="425800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8">
            <a:hlinkClick r:id="rId8" action="ppaction://hlinksldjump"/>
          </p:cNvPr>
          <p:cNvSpPr/>
          <p:nvPr/>
        </p:nvSpPr>
        <p:spPr>
          <a:xfrm>
            <a:off x="1253169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8">
            <a:hlinkClick r:id="rId9" action="ppaction://hlinksldjump"/>
          </p:cNvPr>
          <p:cNvSpPr/>
          <p:nvPr/>
        </p:nvSpPr>
        <p:spPr>
          <a:xfrm>
            <a:off x="2080538" y="49092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8">
            <a:hlinkClick r:id="rId10" action="ppaction://hlinksldjump"/>
          </p:cNvPr>
          <p:cNvSpPr/>
          <p:nvPr/>
        </p:nvSpPr>
        <p:spPr>
          <a:xfrm>
            <a:off x="425800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8">
            <a:hlinkClick r:id="" action="ppaction://noaction"/>
          </p:cNvPr>
          <p:cNvSpPr/>
          <p:nvPr/>
        </p:nvSpPr>
        <p:spPr>
          <a:xfrm>
            <a:off x="1253169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8">
            <a:hlinkClick r:id="" action="ppaction://noaction"/>
          </p:cNvPr>
          <p:cNvSpPr/>
          <p:nvPr/>
        </p:nvSpPr>
        <p:spPr>
          <a:xfrm>
            <a:off x="2080538" y="53381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8">
            <a:hlinkClick r:id="" action="ppaction://noaction"/>
          </p:cNvPr>
          <p:cNvSpPr/>
          <p:nvPr/>
        </p:nvSpPr>
        <p:spPr>
          <a:xfrm>
            <a:off x="425800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8">
            <a:hlinkClick r:id="" action="ppaction://noaction"/>
          </p:cNvPr>
          <p:cNvSpPr/>
          <p:nvPr/>
        </p:nvSpPr>
        <p:spPr>
          <a:xfrm>
            <a:off x="1253169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8">
            <a:hlinkClick r:id="" action="ppaction://noaction"/>
          </p:cNvPr>
          <p:cNvSpPr/>
          <p:nvPr/>
        </p:nvSpPr>
        <p:spPr>
          <a:xfrm>
            <a:off x="2080538" y="576710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8">
            <a:hlinkClick r:id="rId11" action="ppaction://hlinksldjump"/>
          </p:cNvPr>
          <p:cNvSpPr/>
          <p:nvPr/>
        </p:nvSpPr>
        <p:spPr>
          <a:xfrm>
            <a:off x="2080538" y="4480250"/>
            <a:ext cx="7212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8">
            <a:hlinkClick r:id="" action="ppaction://hlinkshowjump?jump=previousslide"/>
          </p:cNvPr>
          <p:cNvSpPr/>
          <p:nvPr/>
        </p:nvSpPr>
        <p:spPr>
          <a:xfrm>
            <a:off x="425800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8">
            <a:hlinkClick r:id="" action="ppaction://hlinkshowjump?jump=nextslide"/>
          </p:cNvPr>
          <p:cNvSpPr/>
          <p:nvPr/>
        </p:nvSpPr>
        <p:spPr>
          <a:xfrm>
            <a:off x="1695222" y="6196050"/>
            <a:ext cx="1106400" cy="30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EFEFEF"/>
      </a:lt1>
      <a:dk2>
        <a:srgbClr val="434343"/>
      </a:dk2>
      <a:lt2>
        <a:srgbClr val="EEEEEE"/>
      </a:lt2>
      <a:accent1>
        <a:srgbClr val="0000FF"/>
      </a:accent1>
      <a:accent2>
        <a:srgbClr val="1C4587"/>
      </a:accent2>
      <a:accent3>
        <a:srgbClr val="00072E"/>
      </a:accent3>
      <a:accent4>
        <a:srgbClr val="00FFFF"/>
      </a:accent4>
      <a:accent5>
        <a:srgbClr val="000000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Widescreen</PresentationFormat>
  <Paragraphs>16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VT323</vt:lpstr>
      <vt:lpstr>Abril Fatface</vt:lpstr>
      <vt:lpstr>Calibri</vt:lpstr>
      <vt:lpstr>Aldrich</vt:lpstr>
      <vt:lpstr>Barlow Condensed</vt:lpstr>
      <vt:lpstr>Roboto</vt:lpstr>
      <vt:lpstr>Roboto Medium</vt:lpstr>
      <vt:lpstr>Arial</vt:lpstr>
      <vt:lpstr>Roboto Light</vt:lpstr>
      <vt:lpstr>SlidesMania</vt:lpstr>
      <vt:lpstr>PowerPoint Presentation</vt:lpstr>
      <vt:lpstr>Marketing…</vt:lpstr>
      <vt:lpstr>Marketing có gì vui…?</vt:lpstr>
      <vt:lpstr>Marketing là gì?</vt:lpstr>
      <vt:lpstr>Digital Marketing</vt:lpstr>
      <vt:lpstr>Insight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ASUS</cp:lastModifiedBy>
  <cp:revision>1</cp:revision>
  <dcterms:modified xsi:type="dcterms:W3CDTF">2021-10-18T16:36:15Z</dcterms:modified>
</cp:coreProperties>
</file>